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708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0643-E125-C045-9A31-EDBBB179D22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F482-0746-924A-9E0E-F917F6884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53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0643-E125-C045-9A31-EDBBB179D22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F482-0746-924A-9E0E-F917F6884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01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0643-E125-C045-9A31-EDBBB179D22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F482-0746-924A-9E0E-F917F6884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109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0643-E125-C045-9A31-EDBBB179D22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F482-0746-924A-9E0E-F917F6884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84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0643-E125-C045-9A31-EDBBB179D22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F482-0746-924A-9E0E-F917F6884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215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0643-E125-C045-9A31-EDBBB179D22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F482-0746-924A-9E0E-F917F6884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1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0643-E125-C045-9A31-EDBBB179D22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F482-0746-924A-9E0E-F917F6884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550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0643-E125-C045-9A31-EDBBB179D22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F482-0746-924A-9E0E-F917F6884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65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0643-E125-C045-9A31-EDBBB179D22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F482-0746-924A-9E0E-F917F6884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74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0643-E125-C045-9A31-EDBBB179D22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F482-0746-924A-9E0E-F917F6884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843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0643-E125-C045-9A31-EDBBB179D22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F482-0746-924A-9E0E-F917F6884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96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B0643-E125-C045-9A31-EDBBB179D22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8F482-0746-924A-9E0E-F917F6884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7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9197" y="164709"/>
            <a:ext cx="8270543" cy="2625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50" b="1" dirty="0"/>
              <a:t>Adaptive Control of A Spring-Mass Hopper</a:t>
            </a:r>
          </a:p>
          <a:p>
            <a:pPr algn="ctr"/>
            <a:r>
              <a:rPr lang="tr-TR" sz="1800" dirty="0"/>
              <a:t>İ</a:t>
            </a:r>
            <a:r>
              <a:rPr lang="en-US" sz="1800" dirty="0" err="1"/>
              <a:t>smail</a:t>
            </a:r>
            <a:r>
              <a:rPr lang="en-US" sz="1800" dirty="0"/>
              <a:t> </a:t>
            </a:r>
            <a:r>
              <a:rPr lang="en-US" sz="1800" dirty="0" err="1"/>
              <a:t>Uyanık</a:t>
            </a:r>
            <a:r>
              <a:rPr lang="en-US" sz="1800" dirty="0"/>
              <a:t> and </a:t>
            </a:r>
            <a:r>
              <a:rPr lang="en-US" sz="1800" dirty="0" err="1"/>
              <a:t>Ömer</a:t>
            </a:r>
            <a:r>
              <a:rPr lang="en-US" sz="1800" dirty="0"/>
              <a:t> </a:t>
            </a:r>
            <a:r>
              <a:rPr lang="en-US" sz="1800" dirty="0" err="1"/>
              <a:t>Morgül</a:t>
            </a:r>
            <a:endParaRPr lang="en-US" sz="1800" dirty="0"/>
          </a:p>
          <a:p>
            <a:pPr algn="ctr"/>
            <a:r>
              <a:rPr lang="en-US" sz="1200" dirty="0"/>
              <a:t>Dept. of Electrical &amp; Electronics Eng., </a:t>
            </a:r>
            <a:r>
              <a:rPr lang="en-US" sz="1200" dirty="0" err="1"/>
              <a:t>Bilkent</a:t>
            </a:r>
            <a:r>
              <a:rPr lang="en-US" sz="1200" dirty="0"/>
              <a:t> University, Turkey</a:t>
            </a:r>
          </a:p>
          <a:p>
            <a:pPr algn="ctr"/>
            <a:r>
              <a:rPr lang="en-US" sz="1800" dirty="0" err="1"/>
              <a:t>Uluç</a:t>
            </a:r>
            <a:r>
              <a:rPr lang="en-US" sz="1800" dirty="0"/>
              <a:t> </a:t>
            </a:r>
            <a:r>
              <a:rPr lang="en-US" sz="1800" dirty="0" err="1"/>
              <a:t>Saranlı</a:t>
            </a:r>
            <a:endParaRPr lang="en-US" sz="1800" dirty="0"/>
          </a:p>
          <a:p>
            <a:pPr algn="ctr"/>
            <a:r>
              <a:rPr lang="en-US" sz="1200" dirty="0"/>
              <a:t>Dept. of Computer Eng., </a:t>
            </a:r>
            <a:r>
              <a:rPr lang="tr-TR" sz="1200" dirty="0" err="1"/>
              <a:t>Middle</a:t>
            </a:r>
            <a:r>
              <a:rPr lang="tr-TR" sz="1200" dirty="0"/>
              <a:t> East Technical</a:t>
            </a:r>
            <a:r>
              <a:rPr lang="en-US" sz="1200" dirty="0"/>
              <a:t> University, Turkey</a:t>
            </a:r>
          </a:p>
          <a:p>
            <a:pPr algn="ctr"/>
            <a:endParaRPr lang="en-US" sz="1013" dirty="0"/>
          </a:p>
          <a:p>
            <a:r>
              <a:rPr lang="en-US" sz="1013" dirty="0"/>
              <a:t>• </a:t>
            </a:r>
            <a:r>
              <a:rPr lang="en-US" sz="1200" dirty="0"/>
              <a:t>A novel adaptive algorithm to achieve accurate gait control and system identification for running with a planar hopper (SLIP) model.</a:t>
            </a:r>
          </a:p>
          <a:p>
            <a:r>
              <a:rPr lang="en-US" sz="1200" dirty="0"/>
              <a:t>• Model-based estimation of leg spring and damping constants can either be used to eliminate tracking errors or to achieve accurate system identification.</a:t>
            </a:r>
          </a:p>
          <a:p>
            <a:r>
              <a:rPr lang="en-US" sz="1200" dirty="0"/>
              <a:t>• Comparison with a non-adaptive approach shows substantial improvements in both tracking accuracy and parameter estimation performance.</a:t>
            </a:r>
          </a:p>
        </p:txBody>
      </p:sp>
      <p:pic>
        <p:nvPicPr>
          <p:cNvPr id="5" name="Picture 4" descr="Untitled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247" y="2893966"/>
            <a:ext cx="3802499" cy="1826528"/>
          </a:xfrm>
          <a:prstGeom prst="rect">
            <a:avLst/>
          </a:prstGeom>
        </p:spPr>
      </p:pic>
      <p:pic>
        <p:nvPicPr>
          <p:cNvPr id="6" name="Picture 5" descr="Untitled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64" y="2978323"/>
            <a:ext cx="2903618" cy="1742171"/>
          </a:xfrm>
          <a:prstGeom prst="rect">
            <a:avLst/>
          </a:prstGeom>
        </p:spPr>
      </p:pic>
      <p:pic>
        <p:nvPicPr>
          <p:cNvPr id="7" name="Picture 6" descr="ismail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6217" y="394875"/>
            <a:ext cx="734485" cy="91810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4154" y="4734400"/>
            <a:ext cx="34501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Spring-Loaded Inverted Pendulum (SLIP) model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81815" y="4751911"/>
            <a:ext cx="25549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Proposed </a:t>
            </a:r>
            <a:r>
              <a:rPr lang="tr-TR" sz="1200" dirty="0"/>
              <a:t>A</a:t>
            </a:r>
            <a:r>
              <a:rPr lang="en-US" sz="1200" dirty="0" err="1"/>
              <a:t>daptive</a:t>
            </a:r>
            <a:r>
              <a:rPr lang="en-US" sz="1200" dirty="0"/>
              <a:t> </a:t>
            </a:r>
            <a:r>
              <a:rPr lang="tr-TR" sz="1200" dirty="0"/>
              <a:t>G</a:t>
            </a:r>
            <a:r>
              <a:rPr lang="en-US" sz="1200" dirty="0" err="1"/>
              <a:t>ait</a:t>
            </a:r>
            <a:r>
              <a:rPr lang="en-US" sz="1200" dirty="0"/>
              <a:t> </a:t>
            </a:r>
            <a:r>
              <a:rPr lang="tr-TR" sz="1200" dirty="0"/>
              <a:t>C</a:t>
            </a:r>
            <a:r>
              <a:rPr lang="en-US" sz="1200" dirty="0" err="1"/>
              <a:t>ontroller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3010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118</Words>
  <Application>Microsoft Office PowerPoint</Application>
  <PresentationFormat>On-screen Show (16:9)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Emine Saritas</dc:creator>
  <cp:lastModifiedBy>ismail</cp:lastModifiedBy>
  <cp:revision>12</cp:revision>
  <dcterms:created xsi:type="dcterms:W3CDTF">2014-01-30T12:21:59Z</dcterms:created>
  <dcterms:modified xsi:type="dcterms:W3CDTF">2014-02-03T14:24:34Z</dcterms:modified>
</cp:coreProperties>
</file>